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44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54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20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909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63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84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52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19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69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57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8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1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DA933-DE0F-4009-82FE-EA445BBB1031}" type="datetimeFigureOut">
              <a:rPr lang="de-DE" smtClean="0"/>
              <a:t>08.03.2015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ABB48-265F-42DD-80B2-F5515CAD34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116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Auslandslager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55776" y="3560812"/>
            <a:ext cx="6400800" cy="17526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Ligurien in Italien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16016" y="260648"/>
            <a:ext cx="4104456" cy="187220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5" name="Grafik 4" descr="F:\AULA\Stammes_Logo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23528" y="260648"/>
            <a:ext cx="2016224" cy="1224136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3074" name="Picture 2" descr="C:\Users\USer\Documents\Pfadfinder\Bilder\a_europa_satellitenbil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2843808" cy="223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ocuments\Pfadfinder\Bilder\Lagerfeu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472" y="4519112"/>
            <a:ext cx="36830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4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8229600" cy="1143000"/>
          </a:xfrm>
        </p:spPr>
        <p:txBody>
          <a:bodyPr/>
          <a:lstStyle/>
          <a:p>
            <a:r>
              <a:rPr lang="de-DE" dirty="0" smtClean="0"/>
              <a:t>Wo geht’s hin?</a:t>
            </a:r>
            <a:endParaRPr lang="de-DE" dirty="0"/>
          </a:p>
        </p:txBody>
      </p:sp>
      <p:pic>
        <p:nvPicPr>
          <p:cNvPr id="4" name="Inhaltsplatzhalter 3" descr="F:\AULA\Ehningen-Vara Inferior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504" y="116632"/>
            <a:ext cx="3976921" cy="6428300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5" name="Textfeld 4"/>
          <p:cNvSpPr txBox="1"/>
          <p:nvPr/>
        </p:nvSpPr>
        <p:spPr>
          <a:xfrm>
            <a:off x="4716016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Vara</a:t>
            </a:r>
            <a:r>
              <a:rPr lang="de-DE" sz="3200" dirty="0" smtClean="0"/>
              <a:t> Inferiore </a:t>
            </a:r>
          </a:p>
          <a:p>
            <a:r>
              <a:rPr lang="de-DE" sz="3200" dirty="0" smtClean="0"/>
              <a:t>   bei Genua</a:t>
            </a:r>
            <a:endParaRPr lang="de-DE" sz="3200" dirty="0"/>
          </a:p>
        </p:txBody>
      </p:sp>
      <p:pic>
        <p:nvPicPr>
          <p:cNvPr id="6" name="Grafik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3501008"/>
            <a:ext cx="4104456" cy="1872208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5090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 geht’s hin?</a:t>
            </a:r>
            <a:endParaRPr lang="de-DE" dirty="0"/>
          </a:p>
        </p:txBody>
      </p:sp>
      <p:pic>
        <p:nvPicPr>
          <p:cNvPr id="4" name="Inhaltsplatzhalter 3" descr="F:\AULA\AA-Vara inferiore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520" y="1556792"/>
            <a:ext cx="8640960" cy="5184576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39887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-16443"/>
            <a:ext cx="8229600" cy="1143000"/>
          </a:xfrm>
        </p:spPr>
        <p:txBody>
          <a:bodyPr/>
          <a:lstStyle/>
          <a:p>
            <a:r>
              <a:rPr lang="de-DE" dirty="0" smtClean="0"/>
              <a:t>Ablaufplan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979010"/>
              </p:ext>
            </p:extLst>
          </p:nvPr>
        </p:nvGraphicFramePr>
        <p:xfrm>
          <a:off x="899592" y="1052736"/>
          <a:ext cx="7632848" cy="5605381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3815793"/>
                <a:gridCol w="3817055"/>
              </a:tblGrid>
              <a:tr h="32243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Wann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Was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24.08.15 (Montag)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bg1"/>
                          </a:solidFill>
                          <a:effectLst/>
                        </a:rPr>
                        <a:t>Ehningen – Mailand</a:t>
                      </a:r>
                      <a:endParaRPr lang="de-DE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</a:tr>
              <a:tr h="2912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25.08.15 (Dienstag)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bg1"/>
                          </a:solidFill>
                          <a:effectLst/>
                        </a:rPr>
                        <a:t>Mailand – Genua – </a:t>
                      </a:r>
                      <a:r>
                        <a:rPr lang="de-DE" sz="1800" dirty="0" smtClean="0">
                          <a:solidFill>
                            <a:schemeClr val="bg1"/>
                          </a:solidFill>
                          <a:effectLst/>
                        </a:rPr>
                        <a:t>Arenzano</a:t>
                      </a:r>
                      <a:endParaRPr lang="de-DE" sz="1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26.08.15 (Mittwoch)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</a:rPr>
                        <a:t>Hajk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27.08.15 (Donnerstag)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effectLst/>
                        </a:rPr>
                        <a:t>Hajk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286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28.08.15 (Freitag)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 smtClean="0">
                          <a:effectLst/>
                        </a:rPr>
                        <a:t>Hajk</a:t>
                      </a:r>
                      <a:endParaRPr lang="de-DE" sz="18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5124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29.08.15 (Samstag)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Zeltplatz Anreise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Aufbau 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30.08.15 (Sonntag)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-Actionausflug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-Geländespiel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-offener Kochtopf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-Lagerbauten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31.08.15 (Montag)</a:t>
                      </a:r>
                      <a:endParaRPr lang="de-DE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01.09.15 (Dienstag)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02.09.15 (Mittwoch)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03.09.15 (Donnerstag)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0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04.09.15 (Freitag)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Abbau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7744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05.09.15 (Samstag)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Zeltplatz Abreise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Zeltplatz – Mailand (morgens)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Mittags &amp; Abends: Mailand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5124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06.09.15 (Sonntag)</a:t>
                      </a:r>
                      <a:endParaRPr lang="de-DE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bg1"/>
                          </a:solidFill>
                          <a:effectLst/>
                        </a:rPr>
                        <a:t>Rückreise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bg1"/>
                          </a:solidFill>
                          <a:effectLst/>
                        </a:rPr>
                        <a:t>Abends: Ankunft in Ehningen</a:t>
                      </a:r>
                      <a:endParaRPr lang="de-DE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5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Naturpark </a:t>
            </a:r>
            <a:r>
              <a:rPr lang="de-DE" dirty="0" err="1" smtClean="0"/>
              <a:t>Beigua</a:t>
            </a:r>
            <a:endParaRPr lang="de-DE" dirty="0"/>
          </a:p>
        </p:txBody>
      </p:sp>
      <p:pic>
        <p:nvPicPr>
          <p:cNvPr id="1026" name="Picture 2" descr="H:\Vogelperspektive.pdf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0588"/>
            <a:ext cx="8229600" cy="442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2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Naturpark </a:t>
            </a:r>
            <a:r>
              <a:rPr lang="de-DE" dirty="0" err="1" smtClean="0"/>
              <a:t>Beigua</a:t>
            </a:r>
            <a:endParaRPr lang="de-DE" dirty="0"/>
          </a:p>
        </p:txBody>
      </p:sp>
      <p:pic>
        <p:nvPicPr>
          <p:cNvPr id="2050" name="Picture 2" descr="H:\beigua3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128791" cy="478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0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859841"/>
              </p:ext>
            </p:extLst>
          </p:nvPr>
        </p:nvGraphicFramePr>
        <p:xfrm>
          <a:off x="1547664" y="1412776"/>
          <a:ext cx="6271592" cy="396399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68748"/>
                <a:gridCol w="3402844"/>
              </a:tblGrid>
              <a:tr h="557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 dirty="0">
                          <a:effectLst/>
                        </a:rPr>
                        <a:t>Übernachtung</a:t>
                      </a:r>
                      <a:endParaRPr lang="de-DE" sz="2800" kern="1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70€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42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Essenskosten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85€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42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Reisekosten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140€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5896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Programm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 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60€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42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Sonstiges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20€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42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Zuschüsse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>
                          <a:effectLst/>
                        </a:rPr>
                        <a:t>-100€</a:t>
                      </a:r>
                      <a:endParaRPr lang="de-DE" sz="2800" kern="15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3421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kern="150" dirty="0">
                          <a:effectLst/>
                        </a:rPr>
                        <a:t> </a:t>
                      </a:r>
                      <a:endParaRPr lang="de-DE" sz="2800" kern="1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2800" b="1" kern="150" dirty="0">
                          <a:effectLst/>
                        </a:rPr>
                        <a:t>275€</a:t>
                      </a:r>
                      <a:endParaRPr lang="de-DE" sz="2800" b="1" kern="15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83568" y="551723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/>
              <a:t>Anzahlung: 150 €</a:t>
            </a:r>
          </a:p>
          <a:p>
            <a:pPr algn="ctr"/>
            <a:r>
              <a:rPr lang="de-DE" sz="2800" b="1" dirty="0" smtClean="0"/>
              <a:t>Maximal: 280 €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3539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Fakten auf einen 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Montag </a:t>
            </a:r>
            <a:r>
              <a:rPr lang="de-DE" b="1" dirty="0" smtClean="0"/>
              <a:t>24.08.15</a:t>
            </a:r>
            <a:r>
              <a:rPr lang="de-DE" dirty="0" smtClean="0"/>
              <a:t> bis Sonntag </a:t>
            </a:r>
            <a:r>
              <a:rPr lang="de-DE" b="1" dirty="0" smtClean="0"/>
              <a:t>06.09.15</a:t>
            </a:r>
          </a:p>
          <a:p>
            <a:r>
              <a:rPr lang="de-DE" dirty="0" smtClean="0"/>
              <a:t>In der Nähe von </a:t>
            </a:r>
            <a:r>
              <a:rPr lang="de-DE" b="1" dirty="0" smtClean="0"/>
              <a:t>Genua, Italien</a:t>
            </a:r>
          </a:p>
          <a:p>
            <a:r>
              <a:rPr lang="de-DE" dirty="0" smtClean="0"/>
              <a:t>Ab </a:t>
            </a:r>
            <a:r>
              <a:rPr lang="de-DE" b="1" dirty="0" smtClean="0"/>
              <a:t>Sippe Leopard</a:t>
            </a:r>
          </a:p>
          <a:p>
            <a:r>
              <a:rPr lang="de-DE" b="1" dirty="0" smtClean="0"/>
              <a:t>Anmeldeschluss: 12.04.15</a:t>
            </a:r>
          </a:p>
          <a:p>
            <a:r>
              <a:rPr lang="de-DE" dirty="0" smtClean="0"/>
              <a:t>Kosten: maximal </a:t>
            </a:r>
            <a:r>
              <a:rPr lang="de-DE" b="1" dirty="0" smtClean="0"/>
              <a:t>280€</a:t>
            </a:r>
          </a:p>
          <a:p>
            <a:r>
              <a:rPr lang="de-DE" b="1" dirty="0" smtClean="0"/>
              <a:t>Sippe Orca </a:t>
            </a:r>
            <a:r>
              <a:rPr lang="de-DE" dirty="0" smtClean="0"/>
              <a:t>wird in die </a:t>
            </a:r>
            <a:r>
              <a:rPr lang="de-DE" b="1" dirty="0" smtClean="0"/>
              <a:t>Pfadfinderstufe </a:t>
            </a:r>
            <a:r>
              <a:rPr lang="de-DE" dirty="0" smtClean="0"/>
              <a:t>aufgenommen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55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FB60AD93837264996E1ECF34AEA4AE7" ma:contentTypeVersion="14" ma:contentTypeDescription="Ein neues Dokument erstellen." ma:contentTypeScope="" ma:versionID="875348db0ab269c5e446cf99a727ea73">
  <xsd:schema xmlns:xsd="http://www.w3.org/2001/XMLSchema" xmlns:xs="http://www.w3.org/2001/XMLSchema" xmlns:p="http://schemas.microsoft.com/office/2006/metadata/properties" xmlns:ns2="b8dd630b-f7be-489c-91af-742c322d58f7" xmlns:ns3="3405544e-a167-45e6-84ee-6c0db734b0d2" targetNamespace="http://schemas.microsoft.com/office/2006/metadata/properties" ma:root="true" ma:fieldsID="c104431882908aaa35f85e001b0391c1" ns2:_="" ns3:_="">
    <xsd:import namespace="b8dd630b-f7be-489c-91af-742c322d58f7"/>
    <xsd:import namespace="3405544e-a167-45e6-84ee-6c0db734b0d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dd630b-f7be-489c-91af-742c322d58f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5e4f4226-fa6c-4051-b15b-6759dfb4d6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05544e-a167-45e6-84ee-6c0db734b0d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5e21f96-8f38-4d7e-aeb9-5c5948ffc95f}" ma:internalName="TaxCatchAll" ma:showField="CatchAllData" ma:web="3405544e-a167-45e6-84ee-6c0db734b0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405544e-a167-45e6-84ee-6c0db734b0d2" xsi:nil="true"/>
    <lcf76f155ced4ddcb4097134ff3c332f xmlns="b8dd630b-f7be-489c-91af-742c322d58f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C08D5EE-B66A-45C4-8E8D-6E6287C818EF}"/>
</file>

<file path=customXml/itemProps2.xml><?xml version="1.0" encoding="utf-8"?>
<ds:datastoreItem xmlns:ds="http://schemas.openxmlformats.org/officeDocument/2006/customXml" ds:itemID="{53B5AA50-B7A5-4230-85A7-DBFFF4AB5EA6}"/>
</file>

<file path=customXml/itemProps3.xml><?xml version="1.0" encoding="utf-8"?>
<ds:datastoreItem xmlns:ds="http://schemas.openxmlformats.org/officeDocument/2006/customXml" ds:itemID="{D551FEAC-AAF9-4C9F-8829-38D28C88F2F0}"/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187</Words>
  <Application>Microsoft Office PowerPoint</Application>
  <PresentationFormat>Bildschirmpräsentation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Auslandslager</vt:lpstr>
      <vt:lpstr>Wo geht’s hin?</vt:lpstr>
      <vt:lpstr>Wo geht’s hin?</vt:lpstr>
      <vt:lpstr>Ablaufplan</vt:lpstr>
      <vt:lpstr>Naturpark Beigua</vt:lpstr>
      <vt:lpstr>Naturpark Beigua</vt:lpstr>
      <vt:lpstr>Kosten</vt:lpstr>
      <vt:lpstr>Fakten auf einen Blick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Auslandslager</dc:title>
  <dc:creator>Joana Czermin</dc:creator>
  <cp:lastModifiedBy>Joana Czermin</cp:lastModifiedBy>
  <cp:revision>10</cp:revision>
  <dcterms:created xsi:type="dcterms:W3CDTF">2015-03-07T12:05:36Z</dcterms:created>
  <dcterms:modified xsi:type="dcterms:W3CDTF">2015-03-08T12:04:01Z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0x0101004FB60AD93837264996E1ECF34AEA4AE7</vt:lpwstr>
  </property>
</Properties>
</file>